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7" r:id="rId3"/>
    <p:sldId id="269" r:id="rId4"/>
    <p:sldId id="275" r:id="rId5"/>
    <p:sldId id="265" r:id="rId6"/>
    <p:sldId id="288" r:id="rId7"/>
    <p:sldId id="287" r:id="rId8"/>
    <p:sldId id="284" r:id="rId9"/>
    <p:sldId id="289" r:id="rId10"/>
    <p:sldId id="290" r:id="rId11"/>
    <p:sldId id="28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018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117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4.xml"/><Relationship Id="rId112" Type="http://schemas.openxmlformats.org/officeDocument/2006/relationships/slideLayout" Target="../slideLayouts/slideLayout127.xml"/><Relationship Id="rId133" Type="http://schemas.openxmlformats.org/officeDocument/2006/relationships/slideLayout" Target="../slideLayouts/slideLayout148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1.xml"/><Relationship Id="rId107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17.xml"/><Relationship Id="rId123" Type="http://schemas.openxmlformats.org/officeDocument/2006/relationships/slideLayout" Target="../slideLayouts/slideLayout138.xml"/><Relationship Id="rId128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20.xml"/><Relationship Id="rId90" Type="http://schemas.openxmlformats.org/officeDocument/2006/relationships/slideLayout" Target="../slideLayouts/slideLayout105.xml"/><Relationship Id="rId95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77" Type="http://schemas.openxmlformats.org/officeDocument/2006/relationships/slideLayout" Target="../slideLayouts/slideLayout92.xml"/><Relationship Id="rId100" Type="http://schemas.openxmlformats.org/officeDocument/2006/relationships/slideLayout" Target="../slideLayouts/slideLayout115.xml"/><Relationship Id="rId105" Type="http://schemas.openxmlformats.org/officeDocument/2006/relationships/slideLayout" Target="../slideLayouts/slideLayout120.xml"/><Relationship Id="rId113" Type="http://schemas.openxmlformats.org/officeDocument/2006/relationships/slideLayout" Target="../slideLayouts/slideLayout128.xml"/><Relationship Id="rId118" Type="http://schemas.openxmlformats.org/officeDocument/2006/relationships/slideLayout" Target="../slideLayouts/slideLayout133.xml"/><Relationship Id="rId126" Type="http://schemas.openxmlformats.org/officeDocument/2006/relationships/slideLayout" Target="../slideLayouts/slideLayout141.xml"/><Relationship Id="rId134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80" Type="http://schemas.openxmlformats.org/officeDocument/2006/relationships/slideLayout" Target="../slideLayouts/slideLayout95.xml"/><Relationship Id="rId85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8.xml"/><Relationship Id="rId98" Type="http://schemas.openxmlformats.org/officeDocument/2006/relationships/slideLayout" Target="../slideLayouts/slideLayout113.xml"/><Relationship Id="rId121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103" Type="http://schemas.openxmlformats.org/officeDocument/2006/relationships/slideLayout" Target="../slideLayouts/slideLayout118.xml"/><Relationship Id="rId108" Type="http://schemas.openxmlformats.org/officeDocument/2006/relationships/slideLayout" Target="../slideLayouts/slideLayout123.xml"/><Relationship Id="rId116" Type="http://schemas.openxmlformats.org/officeDocument/2006/relationships/slideLayout" Target="../slideLayouts/slideLayout131.xml"/><Relationship Id="rId124" Type="http://schemas.openxmlformats.org/officeDocument/2006/relationships/slideLayout" Target="../slideLayouts/slideLayout139.xml"/><Relationship Id="rId129" Type="http://schemas.openxmlformats.org/officeDocument/2006/relationships/slideLayout" Target="../slideLayouts/slideLayout144.xml"/><Relationship Id="rId137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90.xml"/><Relationship Id="rId83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3.xml"/><Relationship Id="rId91" Type="http://schemas.openxmlformats.org/officeDocument/2006/relationships/slideLayout" Target="../slideLayouts/slideLayout106.xml"/><Relationship Id="rId96" Type="http://schemas.openxmlformats.org/officeDocument/2006/relationships/slideLayout" Target="../slideLayouts/slideLayout111.xml"/><Relationship Id="rId111" Type="http://schemas.openxmlformats.org/officeDocument/2006/relationships/slideLayout" Target="../slideLayouts/slideLayout126.xml"/><Relationship Id="rId13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6" Type="http://schemas.openxmlformats.org/officeDocument/2006/relationships/slideLayout" Target="../slideLayouts/slideLayout121.xml"/><Relationship Id="rId114" Type="http://schemas.openxmlformats.org/officeDocument/2006/relationships/slideLayout" Target="../slideLayouts/slideLayout129.xml"/><Relationship Id="rId119" Type="http://schemas.openxmlformats.org/officeDocument/2006/relationships/slideLayout" Target="../slideLayouts/slideLayout134.xml"/><Relationship Id="rId127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101.xml"/><Relationship Id="rId94" Type="http://schemas.openxmlformats.org/officeDocument/2006/relationships/slideLayout" Target="../slideLayouts/slideLayout109.xml"/><Relationship Id="rId99" Type="http://schemas.openxmlformats.org/officeDocument/2006/relationships/slideLayout" Target="../slideLayouts/slideLayout114.xml"/><Relationship Id="rId101" Type="http://schemas.openxmlformats.org/officeDocument/2006/relationships/slideLayout" Target="../slideLayouts/slideLayout116.xml"/><Relationship Id="rId122" Type="http://schemas.openxmlformats.org/officeDocument/2006/relationships/slideLayout" Target="../slideLayouts/slideLayout137.xml"/><Relationship Id="rId130" Type="http://schemas.openxmlformats.org/officeDocument/2006/relationships/slideLayout" Target="../slideLayouts/slideLayout145.xml"/><Relationship Id="rId135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Relationship Id="rId109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91.xml"/><Relationship Id="rId97" Type="http://schemas.openxmlformats.org/officeDocument/2006/relationships/slideLayout" Target="../slideLayouts/slideLayout112.xml"/><Relationship Id="rId104" Type="http://schemas.openxmlformats.org/officeDocument/2006/relationships/slideLayout" Target="../slideLayouts/slideLayout119.xml"/><Relationship Id="rId120" Type="http://schemas.openxmlformats.org/officeDocument/2006/relationships/slideLayout" Target="../slideLayouts/slideLayout135.xml"/><Relationship Id="rId125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9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81.xml"/><Relationship Id="rId87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25.xml"/><Relationship Id="rId115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46.xml"/><Relationship Id="rId136" Type="http://schemas.openxmlformats.org/officeDocument/2006/relationships/slideLayout" Target="../slideLayouts/slideLayout151.xml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  <p:sldLayoutId id="21474838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data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o HTML(template/view) 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Interpolation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Two-Way-Binding</a:t>
            </a:r>
          </a:p>
          <a:p>
            <a:pPr marL="5715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aula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Binding.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event binding?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HTML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junto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(event) = 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(click)=“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mostraNoticiaUnica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Event Biding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0406C-079B-4C0A-BF69-021D5E26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58" y="3575541"/>
            <a:ext cx="8763086" cy="29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6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event binding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event binding,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browser.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template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large button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sofrer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click,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mostrarAlerta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alert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RESULTADOS ESPERADOS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8146-DF58-4DF9-AF88-2A8B4DFD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92" y="2326165"/>
            <a:ext cx="5145040" cy="275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A020A-E7CD-47F6-A57C-6B7E5D40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26" y="2326165"/>
            <a:ext cx="5097201" cy="27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7B5226-7C4B-4717-9410-92C0120323D6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VIMOS NO TREINAMENTO DE HOJE?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297D-9C35-44B1-AD36-232889996847}"/>
              </a:ext>
            </a:extLst>
          </p:cNvPr>
          <p:cNvSpPr txBox="1"/>
          <p:nvPr/>
        </p:nvSpPr>
        <p:spPr>
          <a:xfrm>
            <a:off x="600282" y="2073333"/>
            <a:ext cx="109810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40644116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MÃOS NA MASSA!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3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HS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pouco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event binding.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individual.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Coloquem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DIVIRTAM-SE!!</a:t>
            </a:r>
          </a:p>
        </p:txBody>
      </p:sp>
    </p:spTree>
    <p:extLst>
      <p:ext uri="{BB962C8B-B14F-4D97-AF65-F5344CB8AC3E}">
        <p14:creationId xmlns:p14="http://schemas.microsoft.com/office/powerpoint/2010/main" val="14438073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313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Gomes Silva, Jose</cp:lastModifiedBy>
  <cp:revision>137</cp:revision>
  <dcterms:created xsi:type="dcterms:W3CDTF">2018-03-08T20:56:03Z</dcterms:created>
  <dcterms:modified xsi:type="dcterms:W3CDTF">2018-04-12T17:24:08Z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